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02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92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4286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92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37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5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480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3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4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4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00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3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34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5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75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2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98CA1A-44EE-416D-9A59-B104C0F0F97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367841-811C-4BDF-B50E-DE10375A2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7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593379"/>
              </p:ext>
            </p:extLst>
          </p:nvPr>
        </p:nvGraphicFramePr>
        <p:xfrm>
          <a:off x="0" y="283464"/>
          <a:ext cx="12192001" cy="66385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34910"/>
                <a:gridCol w="3034910"/>
                <a:gridCol w="3034910"/>
                <a:gridCol w="3087271"/>
              </a:tblGrid>
              <a:tr h="1253002"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/>
                      <a:r>
                        <a:rPr lang="ru-RU" sz="2200" dirty="0" smtClean="0"/>
                        <a:t>Долговые обязательства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/>
                      <a:r>
                        <a:rPr lang="ru-RU" sz="2200" dirty="0" smtClean="0"/>
                        <a:t>Объем долга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/>
                      <a:r>
                        <a:rPr lang="ru-RU" sz="2200" dirty="0" smtClean="0"/>
                        <a:t>Дата возникновения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Дата погашения</a:t>
                      </a:r>
                      <a:r>
                        <a:rPr lang="ru-RU" sz="2200" baseline="0" dirty="0" smtClean="0"/>
                        <a:t> долгового обязательства (год)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401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Муниципальные займы</a:t>
                      </a:r>
                      <a:r>
                        <a:rPr lang="ru-RU" sz="1800" baseline="0" dirty="0" smtClean="0"/>
                        <a:t> муниципального образования </a:t>
                      </a:r>
                      <a:r>
                        <a:rPr lang="ru-RU" sz="1800" baseline="0" dirty="0" err="1" smtClean="0"/>
                        <a:t>Уярский</a:t>
                      </a:r>
                      <a:r>
                        <a:rPr lang="ru-RU" sz="1800" baseline="0" dirty="0" smtClean="0"/>
                        <a:t> район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</a:tr>
              <a:tr h="67663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Кредиты</a:t>
                      </a:r>
                      <a:r>
                        <a:rPr lang="ru-RU" sz="1800" baseline="0" dirty="0" smtClean="0"/>
                        <a:t>, полученные в коммерческих банках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</a:tr>
              <a:tr h="6495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Муниципальные гарантии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</a:tr>
              <a:tr h="16158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Бюджетные кредиты,</a:t>
                      </a:r>
                      <a:r>
                        <a:rPr lang="ru-RU" sz="1800" baseline="0" dirty="0" smtClean="0"/>
                        <a:t> полученные от других бюджетов бюджетной системы Российский Федерации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</a:tr>
              <a:tr h="120951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Итого</a:t>
                      </a:r>
                      <a:r>
                        <a:rPr lang="ru-RU" sz="1800" baseline="0" dirty="0" smtClean="0"/>
                        <a:t> объем муниципального долга по муниципальному образованию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baseline="0" dirty="0" smtClean="0"/>
                        <a:t>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008070" y="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Тыс. руб.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948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89</TotalTime>
  <Words>64</Words>
  <Application>Microsoft Office PowerPoint</Application>
  <PresentationFormat>Широкоэкранный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Tw Cen MT</vt:lpstr>
      <vt:lpstr>Капля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Secretar</dc:creator>
  <cp:lastModifiedBy>Пользователь</cp:lastModifiedBy>
  <cp:revision>21</cp:revision>
  <cp:lastPrinted>2019-11-06T04:33:17Z</cp:lastPrinted>
  <dcterms:created xsi:type="dcterms:W3CDTF">2018-12-27T04:10:34Z</dcterms:created>
  <dcterms:modified xsi:type="dcterms:W3CDTF">2024-12-27T09:10:52Z</dcterms:modified>
</cp:coreProperties>
</file>